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4" r:id="rId10"/>
    <p:sldId id="266" r:id="rId11"/>
    <p:sldId id="286" r:id="rId12"/>
    <p:sldId id="268" r:id="rId13"/>
    <p:sldId id="267" r:id="rId14"/>
    <p:sldId id="272" r:id="rId15"/>
    <p:sldId id="275" r:id="rId16"/>
    <p:sldId id="274" r:id="rId17"/>
    <p:sldId id="273" r:id="rId18"/>
    <p:sldId id="28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22471" y="0"/>
        <a:ext cx="4549159" cy="1886157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18472" y="2153501"/>
        <a:ext cx="3893780" cy="943758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39431" y="3286153"/>
        <a:ext cx="3893780" cy="943758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39431" y="4429157"/>
        <a:ext cx="3893780" cy="9437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277668" y="1484845"/>
        <a:ext cx="2122295" cy="1923203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159161"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182405" y="-272558"/>
        <a:ext cx="4390154" cy="1933348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76807"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4707766" y="2843456"/>
        <a:ext cx="3756197" cy="211855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237469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74667" y="2315802"/>
        <a:ext cx="3513828" cy="271158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590475" y="2072"/>
        <a:ext cx="3960694" cy="611522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382614" y="766474"/>
        <a:ext cx="3345975" cy="97580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382614" y="1895161"/>
        <a:ext cx="3345975" cy="768353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382614" y="2816395"/>
        <a:ext cx="3345975" cy="768353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380970" y="3758420"/>
        <a:ext cx="3349272" cy="768353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382614" y="4658862"/>
        <a:ext cx="3384760" cy="76835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74447" y="3235"/>
        <a:ext cx="5124196" cy="944420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099287" y="1183760"/>
        <a:ext cx="4184083" cy="944420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099287" y="2364285"/>
        <a:ext cx="4184083" cy="944420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099287" y="3544810"/>
        <a:ext cx="4184083" cy="944420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096748" y="4728570"/>
        <a:ext cx="4184083" cy="700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12.09.2020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579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627</Words>
  <Application>Microsoft Office PowerPoint</Application>
  <PresentationFormat>Экран (4:3)</PresentationFormat>
  <Paragraphs>166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Ирек</cp:lastModifiedBy>
  <cp:revision>187</cp:revision>
  <dcterms:created xsi:type="dcterms:W3CDTF">2018-09-17T05:45:25Z</dcterms:created>
  <dcterms:modified xsi:type="dcterms:W3CDTF">2020-09-12T05:50:13Z</dcterms:modified>
</cp:coreProperties>
</file>